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228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457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685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9144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11430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1371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1600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1828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068" y="-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7462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0" indent="228600" algn="ctr">
              <a:spcBef>
                <a:spcPts val="0"/>
              </a:spcBef>
              <a:buSzTx/>
              <a:buNone/>
              <a:defRPr sz="3200" i="1"/>
            </a:lvl2pPr>
            <a:lvl3pPr marL="0" indent="457200" algn="ctr">
              <a:spcBef>
                <a:spcPts val="0"/>
              </a:spcBef>
              <a:buSzTx/>
              <a:buNone/>
              <a:defRPr sz="3200" i="1"/>
            </a:lvl3pPr>
            <a:lvl4pPr marL="0" indent="685800" algn="ctr">
              <a:spcBef>
                <a:spcPts val="0"/>
              </a:spcBef>
              <a:buSzTx/>
              <a:buNone/>
              <a:defRPr sz="3200" i="1"/>
            </a:lvl4pPr>
            <a:lvl5pPr marL="0" indent="914400" algn="ctr">
              <a:spcBef>
                <a:spcPts val="0"/>
              </a:spcBef>
              <a:buSzTx/>
              <a:buNone/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685800" y="711200"/>
            <a:ext cx="40894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pic" sz="half" idx="14"/>
          </p:nvPr>
        </p:nvSpPr>
        <p:spPr>
          <a:xfrm>
            <a:off x="4965700" y="711200"/>
            <a:ext cx="73152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7645400" y="17272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0" indent="228600" algn="ctr">
              <a:spcBef>
                <a:spcPts val="0"/>
              </a:spcBef>
              <a:buSzTx/>
              <a:buNone/>
              <a:defRPr sz="3200" i="1"/>
            </a:lvl2pPr>
            <a:lvl3pPr marL="0" indent="457200" algn="ctr">
              <a:spcBef>
                <a:spcPts val="0"/>
              </a:spcBef>
              <a:buSzTx/>
              <a:buNone/>
              <a:defRPr sz="3200" i="1"/>
            </a:lvl3pPr>
            <a:lvl4pPr marL="0" indent="685800" algn="ctr">
              <a:spcBef>
                <a:spcPts val="0"/>
              </a:spcBef>
              <a:buSzTx/>
              <a:buNone/>
              <a:defRPr sz="3200" i="1"/>
            </a:lvl4pPr>
            <a:lvl5pPr marL="0" indent="914400" algn="ctr">
              <a:spcBef>
                <a:spcPts val="0"/>
              </a:spcBef>
              <a:buSzTx/>
              <a:buNone/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7391400" y="27178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-Johnny Appleseed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r>
              <a:t>“Type a quote here.”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  <a:ln w="12700">
            <a:miter lim="400000"/>
          </a:ln>
          <a:effectLst>
            <a:outerShdw blurRad="12700" dist="12700" dir="5400000" rotWithShape="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9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Placeholder 12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723900"/>
            <a:ext cx="4064000" cy="5575300"/>
          </a:xfrm>
          <a:prstGeom prst="rect">
            <a:avLst/>
          </a:prstGeom>
        </p:spPr>
      </p:pic>
      <p:pic>
        <p:nvPicPr>
          <p:cNvPr id="122" name="Picture Placeholder 121"/>
          <p:cNvPicPr>
            <a:picLocks noGrp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978400" y="723900"/>
            <a:ext cx="7289800" cy="5575300"/>
          </a:xfrm>
          <a:prstGeom prst="rect">
            <a:avLst/>
          </a:prstGeom>
        </p:spPr>
      </p:pic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3840" spc="192">
                <a:effectLst>
                  <a:outerShdw blurRad="15240" dist="1524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Elite Athletics: is the false start disqualification rule appropriate?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Kevin Brosnan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tartingblockwithspeak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094" y="687728"/>
            <a:ext cx="4515556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tartingpistol.jp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6134" y="687728"/>
            <a:ext cx="4445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13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301" y="1781361"/>
            <a:ext cx="1355182" cy="352234"/>
          </a:xfrm>
          <a:prstGeom prst="rect">
            <a:avLst/>
          </a:prstGeom>
        </p:spPr>
      </p:pic>
      <p:pic>
        <p:nvPicPr>
          <p:cNvPr id="134" name="forcegrap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382" y="3334273"/>
            <a:ext cx="10994036" cy="5809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falsestartfla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3728" y="952748"/>
            <a:ext cx="7934399" cy="7668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  <p:bldP spid="132" grpId="2" animBg="1" advAuto="0"/>
      <p:bldP spid="134" grpId="5" animBg="1" advAuto="0"/>
      <p:bldP spid="135" grpId="3" animBg="1" advAuto="0"/>
      <p:bldP spid="135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29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1408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199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2282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60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1: Lane 5</a:t>
            </a:r>
          </a:p>
        </p:txBody>
      </p:sp>
      <p:sp>
        <p:nvSpPr>
          <p:cNvPr id="145" name="Shape 145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1: Lane 5</a:t>
            </a:r>
          </a:p>
        </p:txBody>
      </p:sp>
      <p:sp>
        <p:nvSpPr>
          <p:cNvPr id="146" name="Shape 146"/>
          <p:cNvSpPr/>
          <p:nvPr/>
        </p:nvSpPr>
        <p:spPr>
          <a:xfrm>
            <a:off x="506129" y="7467600"/>
            <a:ext cx="9911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r>
              <a:t>1998</a:t>
            </a:r>
          </a:p>
        </p:txBody>
      </p:sp>
      <p:sp>
        <p:nvSpPr>
          <p:cNvPr id="147" name="Shape 147"/>
          <p:cNvSpPr/>
          <p:nvPr/>
        </p:nvSpPr>
        <p:spPr>
          <a:xfrm>
            <a:off x="4015219" y="7467600"/>
            <a:ext cx="10697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r>
              <a:t>2004</a:t>
            </a:r>
          </a:p>
        </p:txBody>
      </p:sp>
      <p:sp>
        <p:nvSpPr>
          <p:cNvPr id="148" name="Shape 148"/>
          <p:cNvSpPr/>
          <p:nvPr/>
        </p:nvSpPr>
        <p:spPr>
          <a:xfrm>
            <a:off x="7870482" y="7467600"/>
            <a:ext cx="10148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149" name="Shape 149"/>
          <p:cNvSpPr/>
          <p:nvPr/>
        </p:nvSpPr>
        <p:spPr>
          <a:xfrm>
            <a:off x="11532726" y="7467600"/>
            <a:ext cx="9953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6948C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150" name="Shape 150"/>
          <p:cNvSpPr/>
          <p:nvPr/>
        </p:nvSpPr>
        <p:spPr>
          <a:xfrm>
            <a:off x="1520609" y="7797800"/>
            <a:ext cx="2471326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5108280" y="7797800"/>
            <a:ext cx="2739375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8908120" y="7797800"/>
            <a:ext cx="2601779" cy="0"/>
          </a:xfrm>
          <a:prstGeom prst="line">
            <a:avLst/>
          </a:prstGeom>
          <a:ln w="25400">
            <a:solidFill>
              <a:srgbClr val="96948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  <a:endParaRPr/>
          </a:p>
        </p:txBody>
      </p:sp>
      <p:pic>
        <p:nvPicPr>
          <p:cNvPr id="153" name="Picture 15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977" y="7131050"/>
            <a:ext cx="4842590" cy="1507431"/>
          </a:xfrm>
          <a:prstGeom prst="rect">
            <a:avLst/>
          </a:prstGeom>
        </p:spPr>
      </p:pic>
      <p:pic>
        <p:nvPicPr>
          <p:cNvPr id="155" name="Picture 15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3293" y="7131050"/>
            <a:ext cx="5015489" cy="1507431"/>
          </a:xfrm>
          <a:prstGeom prst="rect">
            <a:avLst/>
          </a:prstGeom>
        </p:spPr>
      </p:pic>
      <p:pic>
        <p:nvPicPr>
          <p:cNvPr id="157" name="Picture 156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48195" y="7131050"/>
            <a:ext cx="4921628" cy="1507431"/>
          </a:xfrm>
          <a:prstGeom prst="rect">
            <a:avLst/>
          </a:prstGeom>
        </p:spPr>
      </p:pic>
      <p:sp>
        <p:nvSpPr>
          <p:cNvPr id="159" name="Shape 159"/>
          <p:cNvSpPr/>
          <p:nvPr/>
        </p:nvSpPr>
        <p:spPr>
          <a:xfrm>
            <a:off x="872405" y="1409700"/>
            <a:ext cx="37677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2: Lane 7</a:t>
            </a:r>
          </a:p>
        </p:txBody>
      </p:sp>
      <p:sp>
        <p:nvSpPr>
          <p:cNvPr id="160" name="Shape 160"/>
          <p:cNvSpPr/>
          <p:nvPr/>
        </p:nvSpPr>
        <p:spPr>
          <a:xfrm>
            <a:off x="873794" y="2006600"/>
            <a:ext cx="37649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3: Lane 7</a:t>
            </a:r>
          </a:p>
        </p:txBody>
      </p:sp>
      <p:sp>
        <p:nvSpPr>
          <p:cNvPr id="161" name="Shape 161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Lane 7 Athlete Disqualified</a:t>
            </a:r>
          </a:p>
        </p:txBody>
      </p:sp>
      <p:sp>
        <p:nvSpPr>
          <p:cNvPr id="162" name="Shape 162"/>
          <p:cNvSpPr/>
          <p:nvPr/>
        </p:nvSpPr>
        <p:spPr>
          <a:xfrm>
            <a:off x="933127" y="8026400"/>
            <a:ext cx="3646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Individual Warning</a:t>
            </a:r>
          </a:p>
        </p:txBody>
      </p:sp>
      <p:sp>
        <p:nvSpPr>
          <p:cNvPr id="163" name="Shape 163"/>
          <p:cNvSpPr/>
          <p:nvPr/>
        </p:nvSpPr>
        <p:spPr>
          <a:xfrm>
            <a:off x="4964782" y="8026400"/>
            <a:ext cx="293251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Group Warning</a:t>
            </a:r>
          </a:p>
        </p:txBody>
      </p:sp>
      <p:sp>
        <p:nvSpPr>
          <p:cNvPr id="164" name="Shape 164"/>
          <p:cNvSpPr/>
          <p:nvPr/>
        </p:nvSpPr>
        <p:spPr>
          <a:xfrm>
            <a:off x="8863206" y="8026400"/>
            <a:ext cx="26916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Automatic DQ</a:t>
            </a:r>
          </a:p>
        </p:txBody>
      </p:sp>
      <p:sp>
        <p:nvSpPr>
          <p:cNvPr id="165" name="Shape 165"/>
          <p:cNvSpPr/>
          <p:nvPr/>
        </p:nvSpPr>
        <p:spPr>
          <a:xfrm>
            <a:off x="872405" y="1409700"/>
            <a:ext cx="37677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2: Lane 7</a:t>
            </a:r>
          </a:p>
        </p:txBody>
      </p:sp>
      <p:sp>
        <p:nvSpPr>
          <p:cNvPr id="166" name="Shape 166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Lane 7 Athlete Disqualified</a:t>
            </a:r>
          </a:p>
        </p:txBody>
      </p:sp>
      <p:sp>
        <p:nvSpPr>
          <p:cNvPr id="167" name="Shape 167"/>
          <p:cNvSpPr/>
          <p:nvPr/>
        </p:nvSpPr>
        <p:spPr>
          <a:xfrm>
            <a:off x="893341" y="812800"/>
            <a:ext cx="37258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False Start 1: Lane 5</a:t>
            </a:r>
          </a:p>
        </p:txBody>
      </p:sp>
      <p:sp>
        <p:nvSpPr>
          <p:cNvPr id="168" name="Shape 168"/>
          <p:cNvSpPr/>
          <p:nvPr/>
        </p:nvSpPr>
        <p:spPr>
          <a:xfrm>
            <a:off x="5074344" y="1168400"/>
            <a:ext cx="70988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Lane 5 Athlete Disqualified</a:t>
            </a:r>
          </a:p>
        </p:txBody>
      </p:sp>
      <p:pic>
        <p:nvPicPr>
          <p:cNvPr id="169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0076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39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750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erson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19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1024045" y="2945937"/>
            <a:ext cx="38126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1</a:t>
            </a:r>
          </a:p>
        </p:txBody>
      </p:sp>
      <p:sp>
        <p:nvSpPr>
          <p:cNvPr id="174" name="Shape 174"/>
          <p:cNvSpPr/>
          <p:nvPr/>
        </p:nvSpPr>
        <p:spPr>
          <a:xfrm>
            <a:off x="2524187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2</a:t>
            </a:r>
          </a:p>
        </p:txBody>
      </p:sp>
      <p:sp>
        <p:nvSpPr>
          <p:cNvPr id="175" name="Shape 175"/>
          <p:cNvSpPr/>
          <p:nvPr/>
        </p:nvSpPr>
        <p:spPr>
          <a:xfrm>
            <a:off x="4024330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3</a:t>
            </a:r>
          </a:p>
        </p:txBody>
      </p:sp>
      <p:sp>
        <p:nvSpPr>
          <p:cNvPr id="176" name="Shape 176"/>
          <p:cNvSpPr/>
          <p:nvPr/>
        </p:nvSpPr>
        <p:spPr>
          <a:xfrm>
            <a:off x="5524472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4</a:t>
            </a:r>
          </a:p>
        </p:txBody>
      </p:sp>
      <p:sp>
        <p:nvSpPr>
          <p:cNvPr id="177" name="Shape 177"/>
          <p:cNvSpPr/>
          <p:nvPr/>
        </p:nvSpPr>
        <p:spPr>
          <a:xfrm>
            <a:off x="7024615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5</a:t>
            </a:r>
          </a:p>
        </p:txBody>
      </p:sp>
      <p:sp>
        <p:nvSpPr>
          <p:cNvPr id="178" name="Shape 178"/>
          <p:cNvSpPr/>
          <p:nvPr/>
        </p:nvSpPr>
        <p:spPr>
          <a:xfrm>
            <a:off x="11525043" y="2945937"/>
            <a:ext cx="38126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8</a:t>
            </a:r>
          </a:p>
        </p:txBody>
      </p:sp>
      <p:sp>
        <p:nvSpPr>
          <p:cNvPr id="179" name="Shape 179"/>
          <p:cNvSpPr/>
          <p:nvPr/>
        </p:nvSpPr>
        <p:spPr>
          <a:xfrm>
            <a:off x="8524757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6</a:t>
            </a:r>
          </a:p>
        </p:txBody>
      </p:sp>
      <p:sp>
        <p:nvSpPr>
          <p:cNvPr id="180" name="Shape 180"/>
          <p:cNvSpPr/>
          <p:nvPr/>
        </p:nvSpPr>
        <p:spPr>
          <a:xfrm>
            <a:off x="10024900" y="2945937"/>
            <a:ext cx="3812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7</a:t>
            </a:r>
          </a:p>
        </p:txBody>
      </p:sp>
      <p:pic>
        <p:nvPicPr>
          <p:cNvPr id="181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29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8964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346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520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5060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8458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6227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ersonclipart_yel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633" y="3615578"/>
            <a:ext cx="1880091" cy="2433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1408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ersonclipart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2082" y="3615577"/>
            <a:ext cx="1880091" cy="2433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3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3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4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6" animBg="1" advAuto="0"/>
      <p:bldP spid="139" grpId="19" animBg="1" advAuto="0"/>
      <p:bldP spid="140" grpId="9" animBg="1" advAuto="0"/>
      <p:bldP spid="140" grpId="11" animBg="1" advAuto="0"/>
      <p:bldP spid="143" grpId="4" animBg="1" advAuto="0"/>
      <p:bldP spid="143" grpId="12" animBg="1" advAuto="0"/>
      <p:bldP spid="144" grpId="3" animBg="1" advAuto="0"/>
      <p:bldP spid="144" grpId="14" animBg="1" advAuto="0"/>
      <p:bldP spid="145" grpId="21" animBg="1" advAuto="0"/>
      <p:bldP spid="145" grpId="45" animBg="1" advAuto="0"/>
      <p:bldP spid="153" grpId="1" animBg="1" advAuto="0"/>
      <p:bldP spid="153" grpId="13" animBg="1" advAuto="0"/>
      <p:bldP spid="155" grpId="10" animBg="1" advAuto="0"/>
      <p:bldP spid="155" grpId="33" animBg="1" advAuto="0"/>
      <p:bldP spid="157" grpId="34" animBg="1" advAuto="0"/>
      <p:bldP spid="159" grpId="5" animBg="1" advAuto="0"/>
      <p:bldP spid="159" grpId="15" animBg="1" advAuto="0"/>
      <p:bldP spid="160" grpId="7" animBg="1" advAuto="0"/>
      <p:bldP spid="160" grpId="16" animBg="1" advAuto="0"/>
      <p:bldP spid="161" grpId="8" animBg="1" advAuto="0"/>
      <p:bldP spid="161" grpId="17" animBg="1" advAuto="0"/>
      <p:bldP spid="162" grpId="2" animBg="1" advAuto="0"/>
      <p:bldP spid="162" grpId="18" animBg="1" advAuto="0"/>
      <p:bldP spid="163" grpId="20" animBg="1" advAuto="0"/>
      <p:bldP spid="163" grpId="35" animBg="1" advAuto="0"/>
      <p:bldP spid="164" grpId="44" animBg="1" advAuto="0"/>
      <p:bldP spid="165" grpId="30" animBg="1" advAuto="0"/>
      <p:bldP spid="165" grpId="46" animBg="1" advAuto="0"/>
      <p:bldP spid="166" grpId="31" animBg="1" advAuto="0"/>
      <p:bldP spid="166" grpId="47" animBg="1" advAuto="0"/>
      <p:bldP spid="167" grpId="49" animBg="1" advAuto="0"/>
      <p:bldP spid="168" grpId="50" animBg="1" advAuto="0"/>
      <p:bldP spid="181" grpId="29" animBg="1" advAuto="0"/>
      <p:bldP spid="181" grpId="43" animBg="1" advAuto="0"/>
      <p:bldP spid="182" grpId="28" animBg="1" advAuto="0"/>
      <p:bldP spid="182" grpId="42" animBg="1" advAuto="0"/>
      <p:bldP spid="183" grpId="27" animBg="1" advAuto="0"/>
      <p:bldP spid="183" grpId="41" animBg="1" advAuto="0"/>
      <p:bldP spid="184" grpId="26" animBg="1" advAuto="0"/>
      <p:bldP spid="184" grpId="40" animBg="1" advAuto="0"/>
      <p:bldP spid="185" grpId="25" animBg="1" advAuto="0"/>
      <p:bldP spid="185" grpId="39" animBg="1" advAuto="0"/>
      <p:bldP spid="186" grpId="24" animBg="1" advAuto="0"/>
      <p:bldP spid="186" grpId="38" animBg="1" advAuto="0"/>
      <p:bldP spid="187" grpId="23" animBg="1" advAuto="0"/>
      <p:bldP spid="187" grpId="37" animBg="1" advAuto="0"/>
      <p:bldP spid="188" grpId="22" animBg="1" advAuto="0"/>
      <p:bldP spid="188" grpId="36" animBg="1" advAuto="0"/>
      <p:bldP spid="189" grpId="32" animBg="1" advAuto="0"/>
      <p:bldP spid="189" grpId="48" animBg="1" advAuto="0"/>
      <p:bldP spid="190" grpId="5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Excel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1028700"/>
            <a:ext cx="11899900" cy="769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 rot="18900000">
            <a:off x="1627717" y="1396676"/>
            <a:ext cx="204131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r>
              <a:t>DATA</a:t>
            </a:r>
          </a:p>
        </p:txBody>
      </p:sp>
      <p:pic>
        <p:nvPicPr>
          <p:cNvPr id="194" name="fig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605" y="325005"/>
            <a:ext cx="9103590" cy="910359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 rot="2700000">
            <a:off x="8729318" y="962336"/>
            <a:ext cx="2822353" cy="169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1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pPr>
            <a:r>
              <a:t>Pretty</a:t>
            </a:r>
          </a:p>
          <a:p>
            <a:pPr>
              <a:defRPr sz="5000" b="1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pPr>
            <a:r>
              <a:t>Pictures</a:t>
            </a:r>
          </a:p>
        </p:txBody>
      </p:sp>
      <p:pic>
        <p:nvPicPr>
          <p:cNvPr id="196" name="Picture 19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961039" y="4972492"/>
            <a:ext cx="2358910" cy="352235"/>
          </a:xfrm>
          <a:prstGeom prst="rect">
            <a:avLst/>
          </a:prstGeom>
        </p:spPr>
      </p:pic>
      <p:pic>
        <p:nvPicPr>
          <p:cNvPr id="198" name="emg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0083" y="4504154"/>
            <a:ext cx="10218634" cy="10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 rot="18900000">
            <a:off x="8431507" y="6916522"/>
            <a:ext cx="3417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r>
              <a:t>Modelling</a:t>
            </a:r>
          </a:p>
        </p:txBody>
      </p:sp>
      <p:pic>
        <p:nvPicPr>
          <p:cNvPr id="200" name="Picture 19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97747" y="1633309"/>
            <a:ext cx="2851025" cy="352235"/>
          </a:xfrm>
          <a:prstGeom prst="rect">
            <a:avLst/>
          </a:prstGeom>
        </p:spPr>
      </p:pic>
      <p:grpSp>
        <p:nvGrpSpPr>
          <p:cNvPr id="204" name="Group 204"/>
          <p:cNvGrpSpPr/>
          <p:nvPr/>
        </p:nvGrpSpPr>
        <p:grpSpPr>
          <a:xfrm>
            <a:off x="636630" y="466973"/>
            <a:ext cx="11731540" cy="8819654"/>
            <a:chOff x="-43" y="-14744"/>
            <a:chExt cx="11731538" cy="8819653"/>
          </a:xfrm>
        </p:grpSpPr>
        <p:pic>
          <p:nvPicPr>
            <p:cNvPr id="202" name="results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/>
            <a:stretch>
              <a:fillRect/>
            </a:stretch>
          </p:blipFill>
          <p:spPr>
            <a:xfrm>
              <a:off x="-44" y="-14745"/>
              <a:ext cx="11731540" cy="881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>
              <a:off x="2736093" y="319951"/>
              <a:ext cx="6259353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chemeClr val="accent2">
                      <a:satOff val="14952"/>
                      <a:lumOff val="23288"/>
                    </a:schemeClr>
                  </a:solidFill>
                </a:defRPr>
              </a:lvl1pPr>
            </a:lstStyle>
            <a:p>
              <a:r>
                <a:t>Recommendations</a:t>
              </a:r>
            </a:p>
          </p:txBody>
        </p:sp>
      </p:grpSp>
      <p:sp>
        <p:nvSpPr>
          <p:cNvPr id="205" name="Shape 205"/>
          <p:cNvSpPr/>
          <p:nvPr/>
        </p:nvSpPr>
        <p:spPr>
          <a:xfrm rot="2700000">
            <a:off x="1990518" y="6916522"/>
            <a:ext cx="25355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defRPr>
            </a:lvl1pPr>
          </a:lstStyle>
          <a:p>
            <a:r>
              <a:t>Results</a:t>
            </a:r>
          </a:p>
        </p:txBody>
      </p:sp>
      <p:pic>
        <p:nvPicPr>
          <p:cNvPr id="206" name="Picture 205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9991" y="7898741"/>
            <a:ext cx="2680461" cy="352234"/>
          </a:xfrm>
          <a:prstGeom prst="rect">
            <a:avLst/>
          </a:prstGeom>
        </p:spPr>
      </p:pic>
      <p:pic>
        <p:nvPicPr>
          <p:cNvPr id="208" name="sexeffect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900000">
            <a:off x="954476" y="1382235"/>
            <a:ext cx="2224802" cy="132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artingblockwithspeaker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900000">
            <a:off x="747506" y="4134653"/>
            <a:ext cx="2638743" cy="148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lympicmedals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700000">
            <a:off x="9626353" y="4248348"/>
            <a:ext cx="2681395" cy="125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femaleKPI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47506" y="6454429"/>
            <a:ext cx="2638743" cy="263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maleKPI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74521" y="6481271"/>
            <a:ext cx="2585059" cy="2585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rulechan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700000">
            <a:off x="9773954" y="1301720"/>
            <a:ext cx="2386193" cy="148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2"/>
                                        </p:tgtEl>
                                      </p:cBhvr>
                                      <p:by x="32240" y="3224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96354 -0.314486" pathEditMode="relative">
                                      <p:cBhvr>
                                        <p:cTn id="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</p:cBhvr>
                                      <p:by x="37761" y="3776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79750 -0.282588" pathEditMode="relative">
                                      <p:cBhvr>
                                        <p:cTn id="2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35368" y="3536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9984 0.245372" pathEditMode="relative">
                                      <p:cBhvr>
                                        <p:cTn id="4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mp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204"/>
                                        </p:tgtEl>
                                      </p:cBhvr>
                                      <p:by x="35461" y="3546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8299 0.251443" pathEditMode="relative">
                                      <p:cBhvr>
                                        <p:cTn id="89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xit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xit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xit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animBg="1" advAuto="0"/>
      <p:bldP spid="193" grpId="3" animBg="1" advAuto="0"/>
      <p:bldP spid="194" grpId="4" animBg="1" advAuto="0"/>
      <p:bldP spid="194" grpId="5" animBg="1" advAuto="0"/>
      <p:bldP spid="195" grpId="7" animBg="1" advAuto="0"/>
      <p:bldP spid="196" grpId="10" animBg="1" advAuto="0"/>
      <p:bldP spid="198" grpId="9" animBg="1" advAuto="0"/>
      <p:bldP spid="198" grpId="12" animBg="1" advAuto="0"/>
      <p:bldP spid="199" grpId="11" animBg="1" advAuto="0"/>
      <p:bldP spid="200" grpId="8" animBg="1" advAuto="0"/>
      <p:bldP spid="204" grpId="14" animBg="1" advAuto="0"/>
      <p:bldP spid="204" grpId="24" animBg="1" advAuto="0"/>
      <p:bldP spid="205" grpId="22" animBg="1" advAuto="0"/>
      <p:bldP spid="206" grpId="21" animBg="1" advAuto="0"/>
      <p:bldP spid="208" grpId="15" animBg="1" advAuto="0"/>
      <p:bldP spid="208" grpId="23" animBg="1" advAuto="0"/>
      <p:bldP spid="209" grpId="18" animBg="1" advAuto="0"/>
      <p:bldP spid="209" grpId="26" animBg="1" advAuto="0"/>
      <p:bldP spid="210" grpId="17" animBg="1" advAuto="0"/>
      <p:bldP spid="210" grpId="27" animBg="1" advAuto="0"/>
      <p:bldP spid="211" grpId="19" animBg="1" advAuto="0"/>
      <p:bldP spid="211" grpId="28" animBg="1" advAuto="0"/>
      <p:bldP spid="212" grpId="20" animBg="1" advAuto="0"/>
      <p:bldP spid="212" grpId="29" animBg="1" advAuto="0"/>
      <p:bldP spid="213" grpId="16" animBg="1" advAuto="0"/>
      <p:bldP spid="213" grpId="3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F5C3F"/>
            </a:solidFill>
            <a:effectLst>
              <a:outerShdw blurRad="25400" dist="12700" rotWithShape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F5C3F"/>
            </a:solidFill>
            <a:effectLst>
              <a:outerShdw blurRad="25400" dist="12700" rotWithShape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Custom</PresentationFormat>
  <Paragraphs>32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Kyoto</vt:lpstr>
      <vt:lpstr>Elite Athletics: is the false start disqualification rule appropriate?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Elite Athletics: is the false start disqualification rule appropriate?</dc:title>
  <dc:creator>Kevin.C.Brosnan</dc:creator>
  <cp:lastModifiedBy>Kevin Brosnan</cp:lastModifiedBy>
  <cp:revision>1</cp:revision>
  <dcterms:modified xsi:type="dcterms:W3CDTF">2016-05-11T13:16:45Z</dcterms:modified>
</cp:coreProperties>
</file>